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8670925" y="-2006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38" name="Picture 37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699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dangnhuphuoc2005</cp:lastModifiedBy>
  <cp:revision>3</cp:revision>
  <dcterms:created xsi:type="dcterms:W3CDTF">2025-07-23T00:59:00Z</dcterms:created>
  <dcterms:modified xsi:type="dcterms:W3CDTF">2025-09-18T09:42:34Z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D60AD98EE8CD489EBB6287FDC24BEC1C_11</vt:lpwstr>
  </property>
  <property fmtid="{D5CDD505-2E9C-101B-9397-08002B2CF9AE}" pid="3" name="KSOProductBuildVer">
    <vt:lpwstr>1033-12.2.0.22549</vt:lpwstr>
  </property>
</Properties>
</file>